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8" r:id="rId3"/>
    <p:sldId id="287" r:id="rId4"/>
    <p:sldId id="258" r:id="rId5"/>
    <p:sldId id="264" r:id="rId6"/>
    <p:sldId id="262" r:id="rId7"/>
    <p:sldId id="267" r:id="rId8"/>
    <p:sldId id="265" r:id="rId9"/>
    <p:sldId id="269" r:id="rId10"/>
    <p:sldId id="280" r:id="rId11"/>
    <p:sldId id="270" r:id="rId12"/>
    <p:sldId id="277" r:id="rId13"/>
    <p:sldId id="290" r:id="rId14"/>
    <p:sldId id="279" r:id="rId15"/>
    <p:sldId id="281" r:id="rId16"/>
    <p:sldId id="291" r:id="rId17"/>
    <p:sldId id="266" r:id="rId18"/>
    <p:sldId id="292" r:id="rId19"/>
    <p:sldId id="282" r:id="rId20"/>
    <p:sldId id="272" r:id="rId21"/>
    <p:sldId id="275" r:id="rId22"/>
    <p:sldId id="273" r:id="rId23"/>
    <p:sldId id="285" r:id="rId24"/>
    <p:sldId id="274" r:id="rId25"/>
    <p:sldId id="283"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88"/>
            <p14:sldId id="287"/>
            <p14:sldId id="258"/>
            <p14:sldId id="264"/>
          </p14:sldIdLst>
        </p14:section>
        <p14:section name="Craftsmanship" id="{5B519D33-45AC-45B8-A402-A2CC4C916679}">
          <p14:sldIdLst>
            <p14:sldId id="262"/>
            <p14:sldId id="267"/>
            <p14:sldId id="265"/>
            <p14:sldId id="269"/>
            <p14:sldId id="280"/>
          </p14:sldIdLst>
        </p14:section>
        <p14:section name="Architecture" id="{60A0E39C-9532-40AD-84F7-BC8E028205F6}">
          <p14:sldIdLst>
            <p14:sldId id="270"/>
            <p14:sldId id="277"/>
            <p14:sldId id="290"/>
            <p14:sldId id="279"/>
            <p14:sldId id="281"/>
            <p14:sldId id="291"/>
          </p14:sldIdLst>
        </p14:section>
        <p14:section name="Testing" id="{F4B9D1F7-72F7-4C27-AB29-B5DB3918ED0B}">
          <p14:sldIdLst>
            <p14:sldId id="266"/>
            <p14:sldId id="292"/>
          </p14:sldIdLst>
        </p14:section>
        <p14:section name="Refactoring &amp; Reusability" id="{BAF0A5CC-48EC-469C-A60B-CA702ED48E37}">
          <p14:sldIdLst>
            <p14:sldId id="282"/>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92" d="100"/>
          <a:sy n="92" d="100"/>
        </p:scale>
        <p:origin x="63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 Add “workshop schedule” slide.</a:t>
            </a:r>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Recreate Amazon Order Processing diagram to expand into space reserved for it.</a:t>
            </a:r>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 think about break down of LEGO bricks meaning and what granularity/metaphor is most approachable.</a:t>
            </a:r>
          </a:p>
          <a:p>
            <a:r>
              <a:rPr lang="en-US" dirty="0"/>
              <a:t>	- Should LEGO bricks be services? Classes? Methods? Code statements?</a:t>
            </a:r>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Add slides on topics:</a:t>
            </a:r>
          </a:p>
          <a:p>
            <a:endParaRPr lang="en-US" dirty="0"/>
          </a:p>
          <a:p>
            <a:pPr marL="171450" indent="-171450">
              <a:buFont typeface="Arial" panose="020B0604020202020204" pitchFamily="34" charset="0"/>
              <a:buChar char="•"/>
            </a:pPr>
            <a:r>
              <a:rPr lang="en-US" dirty="0"/>
              <a:t>How to write testable code/what is testable code</a:t>
            </a:r>
          </a:p>
          <a:p>
            <a:pPr marL="628650" lvl="1" indent="-171450">
              <a:buFont typeface="Arial" panose="020B0604020202020204" pitchFamily="34" charset="0"/>
              <a:buChar char="•"/>
            </a:pPr>
            <a:r>
              <a:rPr lang="en-US" dirty="0"/>
              <a:t>Come up with easy enough rule of thumb</a:t>
            </a:r>
          </a:p>
          <a:p>
            <a:pPr marL="171450" lvl="0" indent="-171450">
              <a:buFont typeface="Arial" panose="020B0604020202020204" pitchFamily="34" charset="0"/>
              <a:buChar char="•"/>
            </a:pPr>
            <a:r>
              <a:rPr lang="en-US" dirty="0"/>
              <a:t>Show some simple enough code examples that demonstrate the usefulness of the rules</a:t>
            </a:r>
          </a:p>
          <a:p>
            <a:pPr marL="171450" lvl="0" indent="-171450">
              <a:buFont typeface="Arial" panose="020B0604020202020204" pitchFamily="34" charset="0"/>
              <a:buChar char="•"/>
            </a:pPr>
            <a:r>
              <a:rPr lang="en-US" dirty="0"/>
              <a:t>Demonstrate benefits of unit testing/highly tested code</a:t>
            </a:r>
          </a:p>
        </p:txBody>
      </p:sp>
      <p:sp>
        <p:nvSpPr>
          <p:cNvPr id="4" name="Slide Number Placeholder 3"/>
          <p:cNvSpPr>
            <a:spLocks noGrp="1"/>
          </p:cNvSpPr>
          <p:nvPr>
            <p:ph type="sldNum" sz="quarter" idx="5"/>
          </p:nvPr>
        </p:nvSpPr>
        <p:spPr/>
        <p:txBody>
          <a:bodyPr/>
          <a:lstStyle/>
          <a:p>
            <a:fld id="{6EB4B5AB-929E-4296-8BCD-0C9154BA49FA}" type="slidenum">
              <a:rPr lang="en-US" smtClean="0"/>
              <a:t>18</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Split up the slides in this section to lower the information density</a:t>
            </a:r>
          </a:p>
        </p:txBody>
      </p:sp>
      <p:sp>
        <p:nvSpPr>
          <p:cNvPr id="4" name="Slide Number Placeholder 3"/>
          <p:cNvSpPr>
            <a:spLocks noGrp="1"/>
          </p:cNvSpPr>
          <p:nvPr>
            <p:ph type="sldNum" sz="quarter" idx="5"/>
          </p:nvPr>
        </p:nvSpPr>
        <p:spPr/>
        <p:txBody>
          <a:bodyPr/>
          <a:lstStyle/>
          <a:p>
            <a:fld id="{6EB4B5AB-929E-4296-8BCD-0C9154BA49FA}" type="slidenum">
              <a:rPr lang="en-US" smtClean="0"/>
              <a:t>19</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26</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6</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If fix diagram: Misspelled “Apprenticeship” in the diagram.</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Add slide after this one where we define “What is Right?”</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11/13/2022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1" y="3917719"/>
            <a:ext cx="4836029" cy="764243"/>
          </a:xfrm>
          <a:prstGeom prst="rect">
            <a:avLst/>
          </a:prstGeom>
        </p:spPr>
      </p:pic>
      <p:pic>
        <p:nvPicPr>
          <p:cNvPr id="10" name="Picture 9">
            <a:extLst>
              <a:ext uri="{FF2B5EF4-FFF2-40B4-BE49-F238E27FC236}">
                <a16:creationId xmlns:a16="http://schemas.microsoft.com/office/drawing/2014/main" id="{23B2E570-9BF3-5B4F-20F8-449C497A1026}"/>
              </a:ext>
            </a:extLst>
          </p:cNvPr>
          <p:cNvPicPr>
            <a:picLocks noChangeAspect="1"/>
          </p:cNvPicPr>
          <p:nvPr/>
        </p:nvPicPr>
        <p:blipFill>
          <a:blip r:embed="rId4"/>
          <a:stretch>
            <a:fillRect/>
          </a:stretch>
        </p:blipFill>
        <p:spPr>
          <a:xfrm>
            <a:off x="5734119" y="2325242"/>
            <a:ext cx="5758250" cy="444955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They should test the happy path and any known un-happy paths.</a:t>
            </a:r>
          </a:p>
          <a:p>
            <a:r>
              <a:rPr lang="en-US" sz="2000" dirty="0"/>
              <a:t>If you have really good unit tests, I can guarantee that your integration tests will just work, since all you are doing is ensuring that you get the correct output given a certain input. </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73057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600" dirty="0">
                <a:latin typeface="Calibri" panose="020F0502020204030204" pitchFamily="34" charset="0"/>
                <a:ea typeface="Calibri" panose="020F0502020204030204" pitchFamily="34" charset="0"/>
                <a:cs typeface="Times New Roman" panose="02020603050405020304" pitchFamily="18" charset="0"/>
              </a:rPr>
              <a:t>LINQ</a:t>
            </a:r>
            <a:r>
              <a:rPr lang="en-US" sz="1600" dirty="0">
                <a:effectLst/>
                <a:latin typeface="Calibri" panose="020F0502020204030204" pitchFamily="34" charset="0"/>
                <a:ea typeface="Calibri" panose="020F0502020204030204" pitchFamily="34" charset="0"/>
                <a:cs typeface="Times New Roman" panose="02020603050405020304" pitchFamily="18" charset="0"/>
              </a:rPr>
              <a:t>Pad and start creating throwaway apps.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44712</TotalTime>
  <Words>2720</Words>
  <Application>Microsoft Office PowerPoint</Application>
  <PresentationFormat>Widescreen</PresentationFormat>
  <Paragraphs>204</Paragraphs>
  <Slides>26</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Complex vs. Complicated</vt:lpstr>
      <vt:lpstr>How We Think About Applications</vt:lpstr>
      <vt:lpstr>Fundamental Architectural Pattern</vt:lpstr>
      <vt:lpstr>Fundamental Architectural Pattern</vt:lpstr>
      <vt:lpstr>Testing</vt:lpstr>
      <vt:lpstr>Testing</vt:lpstr>
      <vt:lpstr>Refactoring</vt:lpstr>
      <vt:lpstr>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111</cp:revision>
  <dcterms:created xsi:type="dcterms:W3CDTF">2022-07-07T21:20:16Z</dcterms:created>
  <dcterms:modified xsi:type="dcterms:W3CDTF">2022-11-13T22:14:02Z</dcterms:modified>
</cp:coreProperties>
</file>